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sldIdLst>
    <p:sldId id="261" r:id="rId3"/>
    <p:sldId id="265" r:id="rId4"/>
    <p:sldId id="266" r:id="rId5"/>
    <p:sldId id="267" r:id="rId6"/>
    <p:sldId id="269" r:id="rId7"/>
    <p:sldId id="270" r:id="rId8"/>
    <p:sldId id="271" r:id="rId9"/>
    <p:sldId id="277" r:id="rId10"/>
    <p:sldId id="278" r:id="rId11"/>
    <p:sldId id="288" r:id="rId12"/>
    <p:sldId id="280" r:id="rId13"/>
    <p:sldId id="274" r:id="rId14"/>
    <p:sldId id="281" r:id="rId15"/>
    <p:sldId id="275" r:id="rId16"/>
    <p:sldId id="287" r:id="rId17"/>
    <p:sldId id="276" r:id="rId18"/>
    <p:sldId id="286" r:id="rId19"/>
    <p:sldId id="285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1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D2371C9-C629-4FA2-9B6B-4400EF4CA44C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0850007-ED35-43F9-BC4E-0221D95A47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hyperlink" Target="http://www.google.com.vn/imgres?imgurl=http://phunu.info/uploads/articles/2010/05/1274253355-957668.jpg&amp;imgrefurl=http://phunu.info/boi-loi-tro-thanh-mon-giang-day-chinh-khoa-o-tphcm-666.html&amp;usg=__Z-0ir_aayhy2_wKLwgfZUcBiW-k=&amp;h=275&amp;w=400&amp;sz=87&amp;hl=vi&amp;start=9&amp;zoom=1&amp;tbnid=fRdcVInBqXkA-M:&amp;tbnh=85&amp;tbnw=124&amp;prev=/images?q=b%C6%A1i&amp;hl=vi&amp;sa=G&amp;gbv=2&amp;tbs=isch:1&amp;itbs=1" TargetMode="Externa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0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:\Popodoo\round up\fuchsia-magenta-beautiful-Powerpoint-Template-Nature-nature-scene-powerpoint-templates-fuchsia-magenta-background-images-on-stcom-background-Powerpoint-Template-Nature-powerpoi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WordArt 2"/>
          <p:cNvSpPr>
            <a:spLocks noChangeArrowheads="1" noChangeShapeType="1" noTextEdit="1"/>
          </p:cNvSpPr>
          <p:nvPr/>
        </p:nvSpPr>
        <p:spPr bwMode="auto">
          <a:xfrm>
            <a:off x="762000" y="838200"/>
            <a:ext cx="7239000" cy="4267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kern="10" spc="-28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welcome to </a:t>
            </a:r>
            <a:r>
              <a:rPr lang="en-US" sz="2800" kern="10" spc="-28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ourclass</a:t>
            </a:r>
            <a:endParaRPr lang="en-US" sz="2800" kern="10" spc="-28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.VnBahamasBH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1295400" y="2971800"/>
            <a:ext cx="64770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Left"/>
              <a:lightRig rig="legacyFlat3" dir="t"/>
            </a:scene3d>
            <a:sp3d extrusionH="8874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"/>
              </a:rPr>
              <a:t>Phu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"/>
              </a:rPr>
              <a:t> Dong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34945535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autoRev="1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30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opodoo\round up\2e7c30367015164cebb7e27bc4739f27--cool-powerpoint-templates-powerpoint-the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4876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8508" y="1143000"/>
            <a:ext cx="6882718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Footlight MT Light" pitchFamily="18" charset="0"/>
              </a:rPr>
              <a:t>Unit 5: Can you swim?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377502" y="1828800"/>
            <a:ext cx="21852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latin typeface="Eras Medium ITC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1681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9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9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06680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Unit 5: Can you swim?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9652" y="1905000"/>
            <a:ext cx="1702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Lesson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3352800"/>
            <a:ext cx="340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7858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77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1 Track 4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457200"/>
            <a:ext cx="487363" cy="48736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96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06680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Unit 5: Can you swim?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9652" y="1905000"/>
            <a:ext cx="1702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Lesson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3352800"/>
            <a:ext cx="340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Listen and repeat.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Listen and number. Then say aloud.</a:t>
            </a:r>
          </a:p>
        </p:txBody>
      </p:sp>
    </p:spTree>
    <p:extLst>
      <p:ext uri="{BB962C8B-B14F-4D97-AF65-F5344CB8AC3E}">
        <p14:creationId xmlns:p14="http://schemas.microsoft.com/office/powerpoint/2010/main" val="100206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586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509713" y="3119438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</a:rPr>
              <a:t> 4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495425" y="480060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</a:rPr>
              <a:t> 1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5091113" y="320040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</a:rPr>
              <a:t> 2</a:t>
            </a:r>
          </a:p>
        </p:txBody>
      </p:sp>
      <p:pic>
        <p:nvPicPr>
          <p:cNvPr id="8" name="41 Track 4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1143000"/>
            <a:ext cx="487363" cy="48736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091113" y="4876800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266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8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8917" grpId="0"/>
      <p:bldP spid="38918" grpId="0"/>
      <p:bldP spid="3891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06680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Unit 5: Can you swim?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9652" y="1905000"/>
            <a:ext cx="1702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Lesson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3352800"/>
            <a:ext cx="340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Listen and repeat.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Listen and number. Then say aloud.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4652665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Let’s chant</a:t>
            </a:r>
          </a:p>
        </p:txBody>
      </p:sp>
    </p:spTree>
    <p:extLst>
      <p:ext uri="{BB962C8B-B14F-4D97-AF65-F5344CB8AC3E}">
        <p14:creationId xmlns:p14="http://schemas.microsoft.com/office/powerpoint/2010/main" val="41763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1357" r="25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2 Track 4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85800"/>
            <a:ext cx="487363" cy="4873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3934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6831" y="381000"/>
            <a:ext cx="2597185" cy="6309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MATCHING</a:t>
            </a:r>
            <a:endParaRPr lang="en-US" sz="35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14400"/>
            <a:ext cx="1905000" cy="164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57500"/>
            <a:ext cx="190195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1274253355-957668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1981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9600" y="4646676"/>
            <a:ext cx="1981200" cy="1578864"/>
            <a:chOff x="720" y="288"/>
            <a:chExt cx="2640" cy="2544"/>
          </a:xfrm>
        </p:grpSpPr>
        <p:pic>
          <p:nvPicPr>
            <p:cNvPr id="11" name="Picture 10" descr="Picture 00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8"/>
              <a:ext cx="2640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912" y="384"/>
              <a:ext cx="336" cy="3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</p:grpSp>
      <p:pic>
        <p:nvPicPr>
          <p:cNvPr id="13" name="Picture 8" descr="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2" t="76080" r="28029" b="12190"/>
          <a:stretch>
            <a:fillRect/>
          </a:stretch>
        </p:blipFill>
        <p:spPr bwMode="auto">
          <a:xfrm>
            <a:off x="6477000" y="4706256"/>
            <a:ext cx="1905000" cy="151928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59352" y="1506294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READ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256" y="223619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86200" y="28575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DRAW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86200" y="34729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COOK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2400" y="42349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34968" y="497710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SWIM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590800" y="1778996"/>
            <a:ext cx="1496568" cy="341236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401824" y="2327018"/>
            <a:ext cx="1560576" cy="71707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572000" y="3724034"/>
            <a:ext cx="1901952" cy="146733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590800" y="3962401"/>
            <a:ext cx="1524000" cy="119936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8" idx="1"/>
          </p:cNvCxnSpPr>
          <p:nvPr/>
        </p:nvCxnSpPr>
        <p:spPr>
          <a:xfrm>
            <a:off x="4860036" y="2430595"/>
            <a:ext cx="1616964" cy="122700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565904" y="1866900"/>
            <a:ext cx="1911096" cy="257698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7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06680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Unit 5: Can you swim?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3415831" y="1905000"/>
            <a:ext cx="1510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Lesson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346" y="2667000"/>
            <a:ext cx="5671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Pronunciation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ing	I can s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ng.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im	I can’t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3813863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Model sentence: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 you………….?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4652665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Let’s chant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 you sing?</a:t>
            </a:r>
          </a:p>
        </p:txBody>
      </p:sp>
    </p:spTree>
    <p:extLst>
      <p:ext uri="{BB962C8B-B14F-4D97-AF65-F5344CB8AC3E}">
        <p14:creationId xmlns:p14="http://schemas.microsoft.com/office/powerpoint/2010/main" val="10639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56CEE190D2834983BE9B1882D8651F7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886200"/>
            <a:ext cx="16240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friendship_day_wallpapers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3"/>
          <a:stretch>
            <a:fillRect/>
          </a:stretch>
        </p:blipFill>
        <p:spPr bwMode="auto">
          <a:xfrm>
            <a:off x="7316788" y="4876800"/>
            <a:ext cx="18272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homewor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30480"/>
            <a:ext cx="6781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56CEE190D2834983BE9B1882D8651F7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83493" y="4964907"/>
            <a:ext cx="16240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56CEE190D2834983BE9B1882D8651F7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8893" y="-750093"/>
            <a:ext cx="16240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56CEE190D2834983BE9B1882D8651F7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16240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1660589" y="1981200"/>
            <a:ext cx="7239000" cy="2739211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FontTx/>
              <a:buChar char="-"/>
            </a:pPr>
            <a:r>
              <a:rPr lang="en-US" sz="2800" b="1" dirty="0"/>
              <a:t> </a:t>
            </a:r>
            <a:r>
              <a:rPr lang="en-US" sz="2400" b="1" dirty="0" err="1"/>
              <a:t>Practise</a:t>
            </a:r>
            <a:r>
              <a:rPr lang="en-US" sz="2400" b="1" dirty="0"/>
              <a:t> with your friends.</a:t>
            </a:r>
          </a:p>
          <a:p>
            <a:r>
              <a:rPr lang="en-US" sz="2400" b="1" dirty="0"/>
              <a:t>	Can you….?</a:t>
            </a:r>
          </a:p>
          <a:p>
            <a:r>
              <a:rPr lang="en-US" sz="2400" b="1" dirty="0"/>
              <a:t>	Yes, I can.</a:t>
            </a:r>
          </a:p>
          <a:p>
            <a:r>
              <a:rPr lang="en-US" sz="2400" b="1" dirty="0"/>
              <a:t>	No, I can’t.</a:t>
            </a:r>
          </a:p>
          <a:p>
            <a:r>
              <a:rPr lang="en-US" sz="2400" b="1" dirty="0"/>
              <a:t>	I can…</a:t>
            </a:r>
          </a:p>
          <a:p>
            <a:r>
              <a:rPr lang="en-US" sz="2400" b="1" dirty="0"/>
              <a:t>- Learn by heart.</a:t>
            </a:r>
            <a:endParaRPr lang="vi-VN" sz="2400" dirty="0"/>
          </a:p>
          <a:p>
            <a:r>
              <a:rPr lang="en-US" sz="2400" b="1" dirty="0"/>
              <a:t>- Prepare Unit: 5 Lesson 3: (Part 4, 5, 6)</a:t>
            </a:r>
          </a:p>
        </p:txBody>
      </p:sp>
    </p:spTree>
    <p:extLst>
      <p:ext uri="{BB962C8B-B14F-4D97-AF65-F5344CB8AC3E}">
        <p14:creationId xmlns:p14="http://schemas.microsoft.com/office/powerpoint/2010/main" val="144771078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304800" y="1143000"/>
            <a:ext cx="6629400" cy="120548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138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Footlight MT Light" pitchFamily="18" charset="0"/>
              </a:rPr>
              <a:t>Warm - up</a:t>
            </a:r>
          </a:p>
        </p:txBody>
      </p:sp>
      <p:pic>
        <p:nvPicPr>
          <p:cNvPr id="4099" name="Picture 5" descr="happy_daisy_h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98820"/>
            <a:ext cx="96926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1" descr="ANIME">
            <a:hlinkHover r:id="" action="ppaction://noaction">
              <a:snd r:embed="rId3" name="Nen.wav"/>
            </a:hlinkHover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atin typeface="Georgia" pitchFamily="18" charset="0"/>
              </a:rPr>
              <a:t>Wednesday, October 17</a:t>
            </a:r>
            <a:r>
              <a:rPr lang="en-US" sz="4000" baseline="30000" dirty="0">
                <a:latin typeface="Georgia" pitchFamily="18" charset="0"/>
              </a:rPr>
              <a:t>th</a:t>
            </a:r>
            <a:r>
              <a:rPr lang="en-US" sz="4000" dirty="0">
                <a:latin typeface="Georgia" pitchFamily="18" charset="0"/>
              </a:rPr>
              <a:t>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2644169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 CENA" pitchFamily="2" charset="0"/>
              </a:rPr>
              <a:t>GUESSING GAME</a:t>
            </a:r>
          </a:p>
        </p:txBody>
      </p:sp>
      <p:pic>
        <p:nvPicPr>
          <p:cNvPr id="10" name="Picture 5" descr="happy_daisy_h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818632"/>
            <a:ext cx="96926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appy_daisy_h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80" y="5818632"/>
            <a:ext cx="96926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happy_daisy_h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91200"/>
            <a:ext cx="96926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happy_daisy_h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91200"/>
            <a:ext cx="96926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appy_daisy_h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96926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happy_daisy_h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64" y="5818632"/>
            <a:ext cx="96926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82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684213" y="5013325"/>
            <a:ext cx="794385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1968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819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457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066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343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6324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8001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334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3581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2484438" y="2493963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5868988" y="3068638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17423" name="Picture 16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7" descr="707627j14ckqnn9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57513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834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Popodoo\imagins\coo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8"/>
          <a:stretch>
            <a:fillRect/>
          </a:stretch>
        </p:blipFill>
        <p:spPr bwMode="auto">
          <a:xfrm>
            <a:off x="1676400" y="381000"/>
            <a:ext cx="6019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happy_daisy_h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524000" cy="120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5200994"/>
            <a:ext cx="38862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Cook</a:t>
            </a:r>
          </a:p>
        </p:txBody>
      </p:sp>
    </p:spTree>
    <p:extLst>
      <p:ext uri="{BB962C8B-B14F-4D97-AF65-F5344CB8AC3E}">
        <p14:creationId xmlns:p14="http://schemas.microsoft.com/office/powerpoint/2010/main" val="302632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E:\Popodoo\round u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22960"/>
            <a:ext cx="6019800" cy="428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724608s7aonrbep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838200" cy="256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5200994"/>
            <a:ext cx="38862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val="269483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Popodoo\imagins\swimm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762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724608s7aonrbep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5171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5200994"/>
            <a:ext cx="38862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37120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Popodoo\round u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7467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724608s7aonrbep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5200994"/>
            <a:ext cx="38862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Skate</a:t>
            </a:r>
          </a:p>
        </p:txBody>
      </p:sp>
    </p:spTree>
    <p:extLst>
      <p:ext uri="{BB962C8B-B14F-4D97-AF65-F5344CB8AC3E}">
        <p14:creationId xmlns:p14="http://schemas.microsoft.com/office/powerpoint/2010/main" val="16933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Popodoo\round up\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1"/>
            <a:ext cx="655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724608s7aonrbep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5200994"/>
            <a:ext cx="38862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Sing</a:t>
            </a:r>
          </a:p>
        </p:txBody>
      </p:sp>
    </p:spTree>
    <p:extLst>
      <p:ext uri="{BB962C8B-B14F-4D97-AF65-F5344CB8AC3E}">
        <p14:creationId xmlns:p14="http://schemas.microsoft.com/office/powerpoint/2010/main" val="8688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6172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724608s7aonrbep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5200994"/>
            <a:ext cx="38862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</a:p>
        </p:txBody>
      </p:sp>
    </p:spTree>
    <p:extLst>
      <p:ext uri="{BB962C8B-B14F-4D97-AF65-F5344CB8AC3E}">
        <p14:creationId xmlns:p14="http://schemas.microsoft.com/office/powerpoint/2010/main" val="41217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opodoo\imagins\cook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8"/>
          <a:stretch>
            <a:fillRect/>
          </a:stretch>
        </p:blipFill>
        <p:spPr bwMode="auto">
          <a:xfrm>
            <a:off x="381000" y="381000"/>
            <a:ext cx="243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E:\Popodoo\round u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2628"/>
            <a:ext cx="2819400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Popodoo\imagins\swimm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2590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Popodoo\round up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3657600"/>
            <a:ext cx="24993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Popodoo\round up\s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2590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4904" y="2525268"/>
            <a:ext cx="21396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2904" y="2514600"/>
            <a:ext cx="21396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7752" y="2485644"/>
            <a:ext cx="21396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Swim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352" y="5920740"/>
            <a:ext cx="21396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7704" y="5862935"/>
            <a:ext cx="21396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59652" y="5862935"/>
            <a:ext cx="21396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</a:p>
        </p:txBody>
      </p:sp>
    </p:spTree>
    <p:extLst>
      <p:ext uri="{BB962C8B-B14F-4D97-AF65-F5344CB8AC3E}">
        <p14:creationId xmlns:p14="http://schemas.microsoft.com/office/powerpoint/2010/main" val="37056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>
    <a:lnDef>
      <a:spPr>
        <a:ln>
          <a:solidFill>
            <a:schemeClr val="tx1">
              <a:lumMod val="95000"/>
              <a:lumOff val="5000"/>
            </a:scheme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343</TotalTime>
  <Words>168</Words>
  <Application>Microsoft Office PowerPoint</Application>
  <PresentationFormat>On-screen Show (4:3)</PresentationFormat>
  <Paragraphs>60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.VnBahamasB</vt:lpstr>
      <vt:lpstr>.VnBahamasBH</vt:lpstr>
      <vt:lpstr>.VnShelley Allegro</vt:lpstr>
      <vt:lpstr>.VnTifani Heavy</vt:lpstr>
      <vt:lpstr>.VnTimeH</vt:lpstr>
      <vt:lpstr>AR CENA</vt:lpstr>
      <vt:lpstr>Arial</vt:lpstr>
      <vt:lpstr>Century Gothic</vt:lpstr>
      <vt:lpstr>Eras Medium ITC</vt:lpstr>
      <vt:lpstr>Footlight MT Light</vt:lpstr>
      <vt:lpstr>Georgia</vt:lpstr>
      <vt:lpstr>Times New Roman</vt:lpstr>
      <vt:lpstr>Verdana</vt:lpstr>
      <vt:lpstr>Wingdings 2</vt:lpstr>
      <vt:lpstr>Aspect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2018-10-11T14:40:51Z</dcterms:created>
  <dcterms:modified xsi:type="dcterms:W3CDTF">2019-08-30T16:22:22Z</dcterms:modified>
</cp:coreProperties>
</file>